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325" r:id="rId9"/>
    <p:sldId id="326" r:id="rId10"/>
    <p:sldId id="327" r:id="rId11"/>
    <p:sldId id="329" r:id="rId12"/>
    <p:sldId id="331" r:id="rId13"/>
    <p:sldId id="332" r:id="rId14"/>
    <p:sldId id="320" r:id="rId15"/>
    <p:sldId id="33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180260-EAB6-432E-854F-93F9DFC94249}" v="2" dt="2025-11-03T13:49:45.224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custSel addSld modSld">
      <pc:chgData name="Lestari Ambarini" userId="dafd500bcfdcfc7b" providerId="LiveId" clId="{56136168-EC4D-4A56-93D4-D66C4F77CFB2}" dt="2025-11-03T13:49:25.075" v="149" actId="20577"/>
      <pc:docMkLst>
        <pc:docMk/>
      </pc:docMkLst>
      <pc:sldChg chg="delSp modSp new mod">
        <pc:chgData name="Lestari Ambarini" userId="dafd500bcfdcfc7b" providerId="LiveId" clId="{56136168-EC4D-4A56-93D4-D66C4F77CFB2}" dt="2025-11-03T13:49:25.075" v="149" actId="20577"/>
        <pc:sldMkLst>
          <pc:docMk/>
          <pc:sldMk cId="2398274256" sldId="333"/>
        </pc:sldMkLst>
        <pc:spChg chg="del mod">
          <ac:chgData name="Lestari Ambarini" userId="dafd500bcfdcfc7b" providerId="LiveId" clId="{56136168-EC4D-4A56-93D4-D66C4F77CFB2}" dt="2025-11-03T05:57:27.615" v="3" actId="478"/>
          <ac:spMkLst>
            <pc:docMk/>
            <pc:sldMk cId="2398274256" sldId="333"/>
            <ac:spMk id="2" creationId="{6A369ED2-463E-49EE-6F19-257D43AA2886}"/>
          </ac:spMkLst>
        </pc:spChg>
        <pc:spChg chg="mod">
          <ac:chgData name="Lestari Ambarini" userId="dafd500bcfdcfc7b" providerId="LiveId" clId="{56136168-EC4D-4A56-93D4-D66C4F77CFB2}" dt="2025-11-03T13:49:25.075" v="149" actId="20577"/>
          <ac:spMkLst>
            <pc:docMk/>
            <pc:sldMk cId="2398274256" sldId="333"/>
            <ac:spMk id="3" creationId="{E5B83618-0911-A368-FEE3-F50BF8AEED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3CD1A-FA5B-4545-9A90-6CE2DC19D7E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9A77D-7D33-4DB5-AD90-23F5CD620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9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9A77D-7D33-4DB5-AD90-23F5CD6202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26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id-I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langsung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yang merencanakan secara terperinci tentang upah yang akan dibayarkan kepada tenaga kerja langsung untuk periode yang akan datang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meliputi rencana tentang jumlah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diperlukan, tarif upah dan waktu pengerjaan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dikelompokan menjadi 2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langsung adalah tenaga kerja yang secara langsung berperan dalam proses 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tidak langsung adalah tenaga kerja yang secara tidak langsung berperan dalam proses produksi dan biayanya dikaitkan pada biaya overhead pabrik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28599" y="1828800"/>
          <a:ext cx="8763002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68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9666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 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 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 3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280.800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ctr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</a:p>
          <a:p>
            <a:pPr algn="ctr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38200" y="1143000"/>
          <a:ext cx="8077200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Per/bag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Usr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DLH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1.410.000.000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ctr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</a:p>
          <a:p>
            <a:pPr algn="ctr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95400" y="1143000"/>
          <a:ext cx="6934200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Per/bag2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Usr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DLH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43.200.000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442.800.000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 (000)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598" y="1219200"/>
          <a:ext cx="8458197" cy="525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67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Times New Roman" panose="02020603050405020304"/>
                          <a:cs typeface="Times New Roman" panose="02020603050405020304"/>
                        </a:rPr>
                        <a:t>Σ</a:t>
                      </a:r>
                      <a:r>
                        <a:rPr lang="en-US" dirty="0" err="1">
                          <a:latin typeface="Times New Roman" panose="02020603050405020304"/>
                          <a:cs typeface="Times New Roman" panose="02020603050405020304"/>
                        </a:rPr>
                        <a:t>dhl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upah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biaya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Times New Roman" panose="02020603050405020304"/>
                          <a:cs typeface="Times New Roman" panose="02020603050405020304"/>
                        </a:rPr>
                        <a:t>Σ</a:t>
                      </a:r>
                      <a:r>
                        <a:rPr lang="en-US" dirty="0" err="1">
                          <a:latin typeface="Times New Roman" panose="02020603050405020304"/>
                          <a:cs typeface="Times New Roman" panose="02020603050405020304"/>
                        </a:rPr>
                        <a:t>dhl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upah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biaya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Tw2/1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Tw3/1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442.800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Tugas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Berdasarkan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data tugas sebelumnya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susunlah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jam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waktu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departemen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tenaga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waktu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departemen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83618-0911-A368-FEE3-F50BF8AEE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dirty="0"/>
              <a:t>TUGAS DIKUMPULTAN DI PORTAL (</a:t>
            </a:r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proyek</a:t>
            </a:r>
            <a:r>
              <a:rPr lang="en-US" b="1" dirty="0"/>
              <a:t> </a:t>
            </a:r>
            <a:r>
              <a:rPr lang="en-US" dirty="0"/>
              <a:t>MANDIRI/INDIVIDU</a:t>
            </a:r>
          </a:p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TUGAS PROYEK PENGANGGARAN DR. LESTARI AMBARINI</a:t>
            </a:r>
          </a:p>
          <a:p>
            <a:pPr marL="0" indent="0" algn="ctr">
              <a:buNone/>
            </a:pPr>
            <a:r>
              <a:rPr lang="en-US" b="1" dirty="0"/>
              <a:t>Oleh : …., NIM ….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TEORI (</a:t>
            </a:r>
            <a:r>
              <a:rPr lang="en-US" dirty="0" err="1"/>
              <a:t>bobot</a:t>
            </a:r>
            <a:r>
              <a:rPr lang="en-US" dirty="0"/>
              <a:t> 30%)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Sebutkan</a:t>
            </a:r>
            <a:r>
              <a:rPr lang="en-ID" dirty="0"/>
              <a:t> dan </a:t>
            </a:r>
            <a:r>
              <a:rPr lang="en-ID" dirty="0" err="1"/>
              <a:t>jelaskan</a:t>
            </a:r>
            <a:r>
              <a:rPr lang="en-ID" dirty="0"/>
              <a:t> factor </a:t>
            </a:r>
            <a:r>
              <a:rPr lang="en-ID" dirty="0" err="1"/>
              <a:t>factor</a:t>
            </a:r>
            <a:r>
              <a:rPr lang="en-ID" dirty="0"/>
              <a:t> yang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Sebutkan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dan </a:t>
            </a:r>
            <a:r>
              <a:rPr lang="en-ID" dirty="0" err="1"/>
              <a:t>jelaskan</a:t>
            </a:r>
            <a:r>
              <a:rPr lang="en-ID" dirty="0"/>
              <a:t> masing </a:t>
            </a:r>
            <a:r>
              <a:rPr lang="en-ID" dirty="0" err="1"/>
              <a:t>masing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Apa tujuan dibuat ramalan penjualan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r>
              <a:rPr lang="sv-SE" dirty="0"/>
              <a:t>KASUS (70%)</a:t>
            </a:r>
          </a:p>
          <a:p>
            <a:pPr marL="514350" indent="-514350">
              <a:buAutoNum type="arabicPeriod"/>
            </a:pPr>
            <a:r>
              <a:rPr lang="sv-SE" dirty="0"/>
              <a:t>Buat anggaran penjualan tahun 2025/ (produk bebas)</a:t>
            </a:r>
          </a:p>
          <a:p>
            <a:pPr marL="514350" indent="-514350">
              <a:buAutoNum type="arabicPeriod"/>
            </a:pPr>
            <a:r>
              <a:rPr lang="sv-SE" dirty="0"/>
              <a:t>Buat ramalan penjualan produk tsb tahun 2026</a:t>
            </a:r>
          </a:p>
          <a:p>
            <a:pPr marL="514350" indent="-514350">
              <a:buAutoNum type="arabicPeriod"/>
            </a:pPr>
            <a:r>
              <a:rPr lang="sv-SE" dirty="0"/>
              <a:t>Buat anggaran produksi 2026 metode stabilitas produk.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98274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 yang mempengaruhi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Kebutuhan tenaga kerja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Evaluasi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spesifikasi pekerjaan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Penarikan tenaga kerja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Gaji dan upah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Latihan tenaga kerja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6.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Pengawasan tenaga kerja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Penyusunan anggaran tenaga kerja langsung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secara teknis dibagi menjadi 2 bentuk, yaitu :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Jam Kerja Langsung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secara terperinci  memuat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Jenis barang yang d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barang yang diporduksi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Bagian-bagian yag dilalui dalam proses produksi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jam buruh langsung untuk setiap jenis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Waktu produksi dimulai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None/>
            </a:pP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enaga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erja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angsung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secara terperinci memuat :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Jenis barang yang di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barang yang diproduksi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Bagian-bagian yang dialalui dalam proses produksi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jam buruh langsung untuk setiap jenis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Tingkat upah rata-rata per jam buruh langsung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Waktu produksi dimulai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nggaran 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tandar waktu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istem pengupahan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atas waktu, output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Manfaat anggaran tenaga kerja 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Penggunaan tenaga kerja secara lebih efisien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Menghemat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tenaga 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pokok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dapat dihitung dengan tepat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Alat pengawasan biaya tenaga 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memiliki data untuk penyusunan anggaran tenaga 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Rencana tingkat 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(000)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105400" y="4495800"/>
          <a:ext cx="3048000" cy="1828800"/>
        </p:xfrm>
        <a:graphic>
          <a:graphicData uri="http://schemas.openxmlformats.org/drawingml/2006/table">
            <a:tbl>
              <a:tblPr/>
              <a:tblGrid>
                <a:gridCol w="111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5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tw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produk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600</a:t>
                      </a:r>
                      <a:r>
                        <a:rPr lang="id-ID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 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Rencana Jam Buruh langsung per unit 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c.Rencana 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upah rata-rata per jam bu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 langsung  </a:t>
            </a:r>
            <a:r>
              <a:rPr lang="id-ID" sz="2400" b="1" dirty="0"/>
              <a:t>:</a:t>
            </a: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Pertanyaan 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Buat anggaran jam kerja langsung menurut waktu, departemen dan produk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Buat anggaran biaya tenaga kerja langsung menurut waktu, dep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artemen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produk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143000"/>
          <a:ext cx="2590800" cy="1097280"/>
        </p:xfrm>
        <a:graphic>
          <a:graphicData uri="http://schemas.openxmlformats.org/drawingml/2006/table">
            <a:tbl>
              <a:tblPr/>
              <a:tblGrid>
                <a:gridCol w="1139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St jam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971800"/>
          <a:ext cx="2667000" cy="1097280"/>
        </p:xfrm>
        <a:graphic>
          <a:graphicData uri="http://schemas.openxmlformats.org/drawingml/2006/table">
            <a:tbl>
              <a:tblPr/>
              <a:tblGrid>
                <a:gridCol w="1022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upah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Rp.500,-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Rp.700,-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Jawab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</a:t>
            </a: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Jam Kerja Langsung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Tahun 20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2286000"/>
          <a:ext cx="7086600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052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</a:t>
            </a: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Biaya Tenaga Kerja Langsung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Tahun 20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(000)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286000"/>
          <a:ext cx="8305800" cy="21336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74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81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946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Tw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A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jam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upah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jam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upah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1.128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564.000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705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493.500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1.057.500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1.152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576.000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504.000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1.080.000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720.000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630.000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720.000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630.000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jml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5.160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2.580.000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3.225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2.257.500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4.837.500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(1,2,3).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unit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2514600"/>
          <a:ext cx="60960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DLH/unit 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DLH/unit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191000" y="4648200"/>
          <a:ext cx="42672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/DLH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/>
          <p:nvPr/>
        </p:nvGraphicFramePr>
        <p:xfrm>
          <a:off x="3962400" y="609600"/>
          <a:ext cx="42672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8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bagian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Tingkat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upah</a:t>
                      </a:r>
                      <a:r>
                        <a:rPr lang="en-US" sz="2400" baseline="0" dirty="0"/>
                        <a:t> per DLH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2.000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0" y="2895600"/>
          <a:ext cx="4572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bulan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Anuari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Februari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Maret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1225</Words>
  <Application>Microsoft Office PowerPoint</Application>
  <PresentationFormat>On-screen Show (4:3)</PresentationFormat>
  <Paragraphs>682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 Anggaran Tenaga Kerja langsung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PT Naya, Anggaran biaya buruh produk x dan y Tahun 2020  (000) </vt:lpstr>
      <vt:lpstr>Tugas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biaya tenaga kerja langsung</dc:title>
  <dc:creator>asus</dc:creator>
  <cp:lastModifiedBy>Lestari Ambarini</cp:lastModifiedBy>
  <cp:revision>123</cp:revision>
  <dcterms:created xsi:type="dcterms:W3CDTF">2017-07-03T05:43:00Z</dcterms:created>
  <dcterms:modified xsi:type="dcterms:W3CDTF">2025-11-03T13:49:56Z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4F5ADDF6876B49E297DAD979F9FFE073</vt:lpwstr>
  </property>
  <property fmtid="{D5CDD505-2E9C-101B-9397-08002B2CF9AE}" pid="3" name="KSOProductBuildVer">
    <vt:lpwstr>1033-11.2.0.11440</vt:lpwstr>
  </property>
</Properties>
</file>